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7 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880" y="4191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ways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improve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speaking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proficiency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880" y="5638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49</cp:revision>
  <dcterms:created xsi:type="dcterms:W3CDTF">2011-09-14T23:22:57Z</dcterms:created>
  <dcterms:modified xsi:type="dcterms:W3CDTF">2012-02-07T12:10:37Z</dcterms:modified>
</cp:coreProperties>
</file>